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3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32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909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22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55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409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146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438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181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1491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713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0960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0116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745B55-D848-45BD-B321-B510FD2C5DD9}" type="datetimeFigureOut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2FCA4B-02C1-4311-B65E-08FB12FEC6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1106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poqa.github.io/spoqa-han-san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C3F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>
            <a:extLst>
              <a:ext uri="{FF2B5EF4-FFF2-40B4-BE49-F238E27FC236}">
                <a16:creationId xmlns:a16="http://schemas.microsoft.com/office/drawing/2014/main" id="{78B5660B-0D29-26A5-7981-C03D8EF2D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1713919"/>
            <a:ext cx="5829300" cy="865297"/>
          </a:xfrm>
        </p:spPr>
        <p:txBody>
          <a:bodyPr>
            <a:normAutofit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Spoqa Han Sans Neo Bold" panose="020B0800000000000000" pitchFamily="34" charset="-127"/>
                <a:ea typeface="Spoqa Han Sans Neo Bold" panose="020B0800000000000000" pitchFamily="34" charset="-127"/>
              </a:rPr>
              <a:t>[</a:t>
            </a:r>
            <a:r>
              <a:rPr lang="ko-KR" altLang="en-US" dirty="0" err="1">
                <a:solidFill>
                  <a:schemeClr val="bg1"/>
                </a:solidFill>
                <a:latin typeface="Spoqa Han Sans Neo Bold" panose="020B0800000000000000" pitchFamily="34" charset="-127"/>
                <a:ea typeface="Spoqa Han Sans Neo Bold" panose="020B0800000000000000" pitchFamily="34" charset="-127"/>
              </a:rPr>
              <a:t>행사명</a:t>
            </a:r>
            <a:r>
              <a:rPr lang="en-US" altLang="ko-KR" dirty="0">
                <a:solidFill>
                  <a:schemeClr val="bg1"/>
                </a:solidFill>
                <a:latin typeface="Spoqa Han Sans Neo Bold" panose="020B0800000000000000" pitchFamily="34" charset="-127"/>
                <a:ea typeface="Spoqa Han Sans Neo Bold" panose="020B0800000000000000" pitchFamily="34" charset="-127"/>
              </a:rPr>
              <a:t>]</a:t>
            </a:r>
            <a:r>
              <a:rPr lang="ko-KR" altLang="en-US" dirty="0">
                <a:solidFill>
                  <a:schemeClr val="bg1"/>
                </a:solidFill>
                <a:latin typeface="Spoqa Han Sans Neo Bold" panose="020B0800000000000000" pitchFamily="34" charset="-127"/>
                <a:ea typeface="Spoqa Han Sans Neo Bold" panose="020B0800000000000000" pitchFamily="34" charset="-127"/>
              </a:rPr>
              <a:t> 현장 등록</a:t>
            </a:r>
          </a:p>
        </p:txBody>
      </p:sp>
      <p:sp>
        <p:nvSpPr>
          <p:cNvPr id="9" name="제목 5">
            <a:extLst>
              <a:ext uri="{FF2B5EF4-FFF2-40B4-BE49-F238E27FC236}">
                <a16:creationId xmlns:a16="http://schemas.microsoft.com/office/drawing/2014/main" id="{8AFD8BDC-DDB9-21CA-49C8-79897196459C}"/>
              </a:ext>
            </a:extLst>
          </p:cNvPr>
          <p:cNvSpPr txBox="1">
            <a:spLocks/>
          </p:cNvSpPr>
          <p:nvPr/>
        </p:nvSpPr>
        <p:spPr>
          <a:xfrm>
            <a:off x="514350" y="593530"/>
            <a:ext cx="5829300" cy="1589616"/>
          </a:xfrm>
          <a:prstGeom prst="rect">
            <a:avLst/>
          </a:prstGeom>
        </p:spPr>
        <p:txBody>
          <a:bodyPr vert="horz" lIns="51435" tIns="25718" rIns="51435" bIns="25718" rtlCol="0" anchor="b">
            <a:normAutofit/>
          </a:bodyPr>
          <a:lstStyle>
            <a:lvl1pPr algn="ctr" defTabSz="121917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45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0" name="제목 5">
            <a:extLst>
              <a:ext uri="{FF2B5EF4-FFF2-40B4-BE49-F238E27FC236}">
                <a16:creationId xmlns:a16="http://schemas.microsoft.com/office/drawing/2014/main" id="{F7A97632-1355-5DB6-8CF9-1A0B3C62B45E}"/>
              </a:ext>
            </a:extLst>
          </p:cNvPr>
          <p:cNvSpPr txBox="1">
            <a:spLocks/>
          </p:cNvSpPr>
          <p:nvPr/>
        </p:nvSpPr>
        <p:spPr>
          <a:xfrm>
            <a:off x="236242" y="6763208"/>
            <a:ext cx="6385516" cy="716490"/>
          </a:xfrm>
          <a:prstGeom prst="rect">
            <a:avLst/>
          </a:prstGeom>
        </p:spPr>
        <p:txBody>
          <a:bodyPr vert="horz" lIns="51435" tIns="25718" rIns="51435" bIns="25718" rtlCol="0" anchor="b">
            <a:noAutofit/>
          </a:bodyPr>
          <a:lstStyle>
            <a:lvl1pPr algn="ctr" defTabSz="121917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ko-KR" sz="2250" dirty="0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[</a:t>
            </a:r>
            <a:r>
              <a:rPr lang="ko-KR" altLang="en-US" sz="2250" dirty="0" err="1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행사명</a:t>
            </a:r>
            <a:r>
              <a:rPr lang="en-US" altLang="ko-KR" sz="2250" dirty="0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]</a:t>
            </a:r>
            <a:r>
              <a:rPr lang="ko-KR" altLang="en-US" sz="2250" dirty="0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 현장 등록을 위해</a:t>
            </a:r>
            <a:endParaRPr lang="en-US" altLang="ko-KR" sz="2250" dirty="0">
              <a:solidFill>
                <a:schemeClr val="bg1"/>
              </a:solidFill>
              <a:latin typeface="Spoqa Han Sans Neo Medium" pitchFamily="50" charset="-127"/>
              <a:ea typeface="Spoqa Han Sans Neo Medium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250" dirty="0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QR</a:t>
            </a:r>
            <a:r>
              <a:rPr lang="ko-KR" altLang="en-US" sz="2250" dirty="0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코드를 인식하고 참가 신청을 완료해 주세요</a:t>
            </a:r>
            <a:r>
              <a:rPr lang="en-US" altLang="ko-KR" sz="2250" dirty="0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.</a:t>
            </a:r>
            <a:endParaRPr lang="ko-KR" altLang="en-US" sz="2250" dirty="0">
              <a:solidFill>
                <a:schemeClr val="bg1"/>
              </a:solidFill>
              <a:latin typeface="Spoqa Han Sans Neo Medium" pitchFamily="50" charset="-127"/>
              <a:ea typeface="Spoqa Han Sans Neo Medium" pitchFamily="50" charset="-127"/>
            </a:endParaRPr>
          </a:p>
        </p:txBody>
      </p:sp>
      <p:sp>
        <p:nvSpPr>
          <p:cNvPr id="11" name="제목 5">
            <a:extLst>
              <a:ext uri="{FF2B5EF4-FFF2-40B4-BE49-F238E27FC236}">
                <a16:creationId xmlns:a16="http://schemas.microsoft.com/office/drawing/2014/main" id="{D2212FEF-D6EC-0CAC-3B05-3623CD4D3EFE}"/>
              </a:ext>
            </a:extLst>
          </p:cNvPr>
          <p:cNvSpPr txBox="1">
            <a:spLocks/>
          </p:cNvSpPr>
          <p:nvPr/>
        </p:nvSpPr>
        <p:spPr>
          <a:xfrm>
            <a:off x="236243" y="7782631"/>
            <a:ext cx="6385515" cy="552990"/>
          </a:xfrm>
          <a:prstGeom prst="rect">
            <a:avLst/>
          </a:prstGeom>
        </p:spPr>
        <p:txBody>
          <a:bodyPr vert="horz" lIns="51435" tIns="25718" rIns="51435" bIns="25718" rtlCol="0" anchor="b">
            <a:noAutofit/>
          </a:bodyPr>
          <a:lstStyle>
            <a:lvl1pPr algn="ctr" defTabSz="121917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969" dirty="0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※ </a:t>
            </a:r>
            <a:r>
              <a:rPr lang="ko-KR" altLang="en-US" sz="1969" dirty="0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사전 등록 </a:t>
            </a:r>
            <a:r>
              <a:rPr lang="en-US" altLang="ko-KR" sz="1969" dirty="0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QR</a:t>
            </a:r>
            <a:r>
              <a:rPr lang="ko-KR" altLang="en-US" sz="1969" dirty="0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코드를 보여주시면 바로 입장 가능합니다</a:t>
            </a:r>
            <a:r>
              <a:rPr lang="en-US" altLang="ko-KR" sz="1969" dirty="0">
                <a:solidFill>
                  <a:schemeClr val="bg1"/>
                </a:solidFill>
                <a:latin typeface="Spoqa Han Sans Neo Medium" pitchFamily="50" charset="-127"/>
                <a:ea typeface="Spoqa Han Sans Neo Medium" pitchFamily="50" charset="-127"/>
              </a:rPr>
              <a:t>.</a:t>
            </a:r>
            <a:endParaRPr lang="ko-KR" altLang="en-US" sz="1969" dirty="0">
              <a:solidFill>
                <a:schemeClr val="bg1"/>
              </a:solidFill>
              <a:latin typeface="Spoqa Han Sans Neo Medium" pitchFamily="50" charset="-127"/>
              <a:ea typeface="Spoqa Han Sans Neo Medium" pitchFamily="50" charset="-127"/>
            </a:endParaRPr>
          </a:p>
        </p:txBody>
      </p:sp>
      <p:pic>
        <p:nvPicPr>
          <p:cNvPr id="3" name="그림 2" descr="폰트, 그래픽, 스크린샷, 상징이(가) 표시된 사진&#10;&#10;자동 생성된 설명">
            <a:extLst>
              <a:ext uri="{FF2B5EF4-FFF2-40B4-BE49-F238E27FC236}">
                <a16:creationId xmlns:a16="http://schemas.microsoft.com/office/drawing/2014/main" id="{54CB1512-BEFC-7C21-37A5-60BB2F8D3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590" y="9112393"/>
            <a:ext cx="896820" cy="4001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C1F2415-3661-C78F-F4E8-227CD382220E}"/>
              </a:ext>
            </a:extLst>
          </p:cNvPr>
          <p:cNvSpPr txBox="1"/>
          <p:nvPr/>
        </p:nvSpPr>
        <p:spPr>
          <a:xfrm>
            <a:off x="7006232" y="0"/>
            <a:ext cx="3795117" cy="2145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ko-KR" sz="1000" b="1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[</a:t>
            </a:r>
            <a:r>
              <a:rPr lang="ko-KR" altLang="en-US" sz="1000" b="1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현장등록 템플릿 제작 안내</a:t>
            </a:r>
            <a:r>
              <a:rPr lang="en-US" altLang="ko-KR" sz="1000" b="1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]</a:t>
            </a:r>
          </a:p>
          <a:p>
            <a:pPr algn="l"/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현장 참가자들의 등록을 돕기 위한 템플릿입니다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.</a:t>
            </a:r>
          </a:p>
          <a:p>
            <a:pPr algn="l"/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필요 시 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PPT</a:t>
            </a: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템플릿 참고로 제작하여 현장 운영에 사용하면 됩니다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.</a:t>
            </a:r>
          </a:p>
          <a:p>
            <a:pPr algn="l"/>
            <a:endParaRPr lang="en-US" altLang="ko-KR" sz="1000" dirty="0">
              <a:latin typeface="Spoqa Han Sans Neo Light" panose="020B0300000000000000" pitchFamily="34" charset="-127"/>
              <a:ea typeface="Spoqa Han Sans Neo Light" panose="020B0300000000000000" pitchFamily="34" charset="-127"/>
            </a:endParaRPr>
          </a:p>
          <a:p>
            <a:pPr algn="l"/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템플릿에 사용한 폰트는 </a:t>
            </a:r>
            <a:r>
              <a:rPr lang="ko-KR" altLang="en-US" sz="1000" b="1" dirty="0" err="1">
                <a:latin typeface="Spoqa Han Sans Neo Light" panose="020B0300000000000000" pitchFamily="34" charset="-127"/>
                <a:ea typeface="Spoqa Han Sans Neo Light" panose="020B0300000000000000" pitchFamily="34" charset="-127"/>
                <a:hlinkClick r:id="rId3"/>
              </a:rPr>
              <a:t>스포카</a:t>
            </a:r>
            <a:r>
              <a:rPr lang="ko-KR" altLang="en-US" sz="1000" b="1" dirty="0">
                <a:latin typeface="Spoqa Han Sans Neo Light" panose="020B0300000000000000" pitchFamily="34" charset="-127"/>
                <a:ea typeface="Spoqa Han Sans Neo Light" panose="020B0300000000000000" pitchFamily="34" charset="-127"/>
                <a:hlinkClick r:id="rId3"/>
              </a:rPr>
              <a:t> 한 </a:t>
            </a:r>
            <a:r>
              <a:rPr lang="ko-KR" altLang="en-US" sz="1000" b="1" dirty="0" err="1">
                <a:latin typeface="Spoqa Han Sans Neo Light" panose="020B0300000000000000" pitchFamily="34" charset="-127"/>
                <a:ea typeface="Spoqa Han Sans Neo Light" panose="020B0300000000000000" pitchFamily="34" charset="-127"/>
                <a:hlinkClick r:id="rId3"/>
              </a:rPr>
              <a:t>산스</a:t>
            </a:r>
            <a:r>
              <a:rPr lang="ko-KR" altLang="en-US" sz="1000" b="1" dirty="0">
                <a:latin typeface="Spoqa Han Sans Neo Light" panose="020B0300000000000000" pitchFamily="34" charset="-127"/>
                <a:ea typeface="Spoqa Han Sans Neo Light" panose="020B0300000000000000" pitchFamily="34" charset="-127"/>
                <a:hlinkClick r:id="rId3"/>
              </a:rPr>
              <a:t> 네오</a:t>
            </a: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입니다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.</a:t>
            </a:r>
          </a:p>
          <a:p>
            <a:pPr algn="l"/>
            <a:endParaRPr lang="en-US" altLang="ko-KR" sz="1000" dirty="0">
              <a:latin typeface="Spoqa Han Sans Neo Light" panose="020B0300000000000000" pitchFamily="34" charset="-127"/>
              <a:ea typeface="Spoqa Han Sans Neo Light" panose="020B0300000000000000" pitchFamily="34" charset="-127"/>
            </a:endParaRPr>
          </a:p>
          <a:p>
            <a:pPr marL="128588" indent="-128588">
              <a:lnSpc>
                <a:spcPct val="150000"/>
              </a:lnSpc>
              <a:buAutoNum type="arabicPeriod"/>
            </a:pP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좌측 대지에 바로 작업해주세요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.</a:t>
            </a:r>
          </a:p>
          <a:p>
            <a:pPr marL="128588" indent="-128588">
              <a:lnSpc>
                <a:spcPct val="150000"/>
              </a:lnSpc>
              <a:buAutoNum type="arabicPeriod"/>
            </a:pP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배경 색상 및 이미지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, </a:t>
            </a: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폰트는 행사 브랜딩에 따라 변경하셔도 됩니다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.</a:t>
            </a:r>
          </a:p>
          <a:p>
            <a:pPr marL="128588" indent="-128588">
              <a:lnSpc>
                <a:spcPct val="150000"/>
              </a:lnSpc>
              <a:buAutoNum type="arabicPeriod"/>
            </a:pP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권장 출력 사이즈 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A4 (</a:t>
            </a: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 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210mm*297mm)</a:t>
            </a:r>
          </a:p>
          <a:p>
            <a:pPr marL="128588" indent="-128588">
              <a:lnSpc>
                <a:spcPct val="150000"/>
              </a:lnSpc>
              <a:buFontTx/>
              <a:buAutoNum type="arabicPeriod"/>
            </a:pP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중앙 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QR</a:t>
            </a: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코드 삽입자리는 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[QR</a:t>
            </a: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코드 추출 방법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]</a:t>
            </a: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에 따라 추출 후 이미지를 삽입하시면 됩니다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.</a:t>
            </a:r>
          </a:p>
        </p:txBody>
      </p:sp>
      <p:sp>
        <p:nvSpPr>
          <p:cNvPr id="8" name="제목 5">
            <a:extLst>
              <a:ext uri="{FF2B5EF4-FFF2-40B4-BE49-F238E27FC236}">
                <a16:creationId xmlns:a16="http://schemas.microsoft.com/office/drawing/2014/main" id="{5FB659EA-8E5F-B0C8-0560-8B8C3C806148}"/>
              </a:ext>
            </a:extLst>
          </p:cNvPr>
          <p:cNvSpPr txBox="1">
            <a:spLocks/>
          </p:cNvSpPr>
          <p:nvPr/>
        </p:nvSpPr>
        <p:spPr>
          <a:xfrm>
            <a:off x="514350" y="669591"/>
            <a:ext cx="5829300" cy="8652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3000" dirty="0">
                <a:solidFill>
                  <a:schemeClr val="bg1"/>
                </a:solidFill>
                <a:latin typeface="Spoqa Han Sans Neo Bold" panose="020B0800000000000000" pitchFamily="34" charset="-127"/>
                <a:ea typeface="Spoqa Han Sans Neo Bold" panose="020B0800000000000000" pitchFamily="34" charset="-127"/>
              </a:rPr>
              <a:t>[</a:t>
            </a:r>
            <a:r>
              <a:rPr lang="ko-KR" altLang="en-US" sz="3000" dirty="0">
                <a:solidFill>
                  <a:schemeClr val="bg1"/>
                </a:solidFill>
                <a:latin typeface="Spoqa Han Sans Neo Bold" panose="020B0800000000000000" pitchFamily="34" charset="-127"/>
                <a:ea typeface="Spoqa Han Sans Neo Bold" panose="020B0800000000000000" pitchFamily="34" charset="-127"/>
              </a:rPr>
              <a:t>로고 삽입자리</a:t>
            </a:r>
            <a:r>
              <a:rPr lang="en-US" altLang="ko-KR" sz="3000" dirty="0">
                <a:solidFill>
                  <a:schemeClr val="bg1"/>
                </a:solidFill>
                <a:latin typeface="Spoqa Han Sans Neo Bold" panose="020B0800000000000000" pitchFamily="34" charset="-127"/>
                <a:ea typeface="Spoqa Han Sans Neo Bold" panose="020B0800000000000000" pitchFamily="34" charset="-127"/>
              </a:rPr>
              <a:t>]</a:t>
            </a:r>
            <a:endParaRPr lang="ko-KR" altLang="en-US" sz="3000" dirty="0">
              <a:solidFill>
                <a:schemeClr val="bg1"/>
              </a:solidFill>
              <a:latin typeface="Spoqa Han Sans Neo Bold" panose="020B0800000000000000" pitchFamily="34" charset="-127"/>
              <a:ea typeface="Spoqa Han Sans Neo Bold" panose="020B0800000000000000" pitchFamily="34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FABBA6EB-472E-E919-1FA8-D619804B51D0}"/>
              </a:ext>
            </a:extLst>
          </p:cNvPr>
          <p:cNvSpPr/>
          <p:nvPr/>
        </p:nvSpPr>
        <p:spPr>
          <a:xfrm>
            <a:off x="1876312" y="3009574"/>
            <a:ext cx="3105376" cy="3105376"/>
          </a:xfrm>
          <a:prstGeom prst="rect">
            <a:avLst/>
          </a:prstGeom>
          <a:solidFill>
            <a:schemeClr val="bg1">
              <a:alpha val="32000"/>
            </a:scheme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Spoqa Han Sans Neo Bold" panose="020B0800000000000000" pitchFamily="34" charset="-127"/>
                <a:ea typeface="Spoqa Han Sans Neo Bold" panose="020B0800000000000000" pitchFamily="34" charset="-127"/>
              </a:rPr>
              <a:t>[QR</a:t>
            </a:r>
            <a:r>
              <a:rPr lang="ko-KR" altLang="en-US" b="1" dirty="0">
                <a:latin typeface="Spoqa Han Sans Neo Bold" panose="020B0800000000000000" pitchFamily="34" charset="-127"/>
                <a:ea typeface="Spoqa Han Sans Neo Bold" panose="020B0800000000000000" pitchFamily="34" charset="-127"/>
              </a:rPr>
              <a:t>코드 삽입자리</a:t>
            </a:r>
            <a:r>
              <a:rPr lang="en-US" altLang="ko-KR" b="1" dirty="0">
                <a:latin typeface="Spoqa Han Sans Neo Bold" panose="020B0800000000000000" pitchFamily="34" charset="-127"/>
                <a:ea typeface="Spoqa Han Sans Neo Bold" panose="020B0800000000000000" pitchFamily="34" charset="-127"/>
              </a:rPr>
              <a:t>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6D4A24-1940-BE7F-B99D-AE0A3C52D1A1}"/>
              </a:ext>
            </a:extLst>
          </p:cNvPr>
          <p:cNvSpPr txBox="1"/>
          <p:nvPr/>
        </p:nvSpPr>
        <p:spPr>
          <a:xfrm>
            <a:off x="7006232" y="3130550"/>
            <a:ext cx="3795117" cy="1139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ko-KR" sz="1000" b="1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[</a:t>
            </a:r>
            <a:r>
              <a:rPr lang="ko-KR" altLang="en-US" sz="1000" b="1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현장 등록 </a:t>
            </a:r>
            <a:r>
              <a:rPr lang="en-US" altLang="ko-KR" sz="1000" b="1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QR</a:t>
            </a:r>
            <a:r>
              <a:rPr lang="ko-KR" altLang="en-US" sz="1000" b="1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코드 추출 방법</a:t>
            </a:r>
            <a:r>
              <a:rPr lang="en-US" altLang="ko-KR" sz="1000" b="1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]</a:t>
            </a:r>
          </a:p>
          <a:p>
            <a:pPr marL="228600" indent="-228600" algn="l">
              <a:lnSpc>
                <a:spcPct val="150000"/>
              </a:lnSpc>
              <a:buAutoNum type="arabicPeriod"/>
            </a:pP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진행 예정 행사 호스트 센터 입장</a:t>
            </a:r>
            <a:endParaRPr lang="en-US" altLang="ko-KR" sz="1000" dirty="0">
              <a:latin typeface="Spoqa Han Sans Neo Light" panose="020B0300000000000000" pitchFamily="34" charset="-127"/>
              <a:ea typeface="Spoqa Han Sans Neo Light" panose="020B0300000000000000" pitchFamily="34" charset="-127"/>
            </a:endParaRPr>
          </a:p>
          <a:p>
            <a:pPr marL="228600" indent="-228600" algn="l">
              <a:lnSpc>
                <a:spcPct val="150000"/>
              </a:lnSpc>
              <a:buAutoNum type="arabicPeriod"/>
            </a:pP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현장 진행 솔루션 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-&gt; </a:t>
            </a: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등록 데스크 입장</a:t>
            </a:r>
            <a:endParaRPr lang="en-US" altLang="ko-KR" sz="1000" dirty="0">
              <a:latin typeface="Spoqa Han Sans Neo Light" panose="020B0300000000000000" pitchFamily="34" charset="-127"/>
              <a:ea typeface="Spoqa Han Sans Neo Light" panose="020B0300000000000000" pitchFamily="34" charset="-127"/>
            </a:endParaRPr>
          </a:p>
          <a:p>
            <a:pPr marL="228600" indent="-228600" algn="l">
              <a:lnSpc>
                <a:spcPct val="150000"/>
              </a:lnSpc>
              <a:buAutoNum type="arabicPeriod"/>
            </a:pP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QR</a:t>
            </a: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출석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/ </a:t>
            </a: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명찰출력 생성</a:t>
            </a:r>
            <a:endParaRPr lang="en-US" altLang="ko-KR" sz="1000" dirty="0">
              <a:latin typeface="Spoqa Han Sans Neo Light" panose="020B0300000000000000" pitchFamily="34" charset="-127"/>
              <a:ea typeface="Spoqa Han Sans Neo Light" panose="020B0300000000000000" pitchFamily="34" charset="-127"/>
            </a:endParaRPr>
          </a:p>
          <a:p>
            <a:pPr marL="228600" indent="-228600" algn="l">
              <a:lnSpc>
                <a:spcPct val="150000"/>
              </a:lnSpc>
              <a:buAutoNum type="arabicPeriod"/>
            </a:pP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현장등록 클릭 후 </a:t>
            </a:r>
            <a:r>
              <a:rPr lang="en-US" altLang="ko-KR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QR</a:t>
            </a:r>
            <a:r>
              <a:rPr lang="ko-KR" altLang="en-US" sz="1000" dirty="0">
                <a:latin typeface="Spoqa Han Sans Neo Light" panose="020B0300000000000000" pitchFamily="34" charset="-127"/>
                <a:ea typeface="Spoqa Han Sans Neo Light" panose="020B0300000000000000" pitchFamily="34" charset="-127"/>
              </a:rPr>
              <a:t>코드 생성</a:t>
            </a:r>
            <a:endParaRPr lang="en-US" altLang="ko-KR" sz="1000" dirty="0">
              <a:latin typeface="Spoqa Han Sans Neo Light" panose="020B0300000000000000" pitchFamily="34" charset="-127"/>
              <a:ea typeface="Spoqa Han Sans Neo Light" panose="020B0300000000000000" pitchFamily="34" charset="-127"/>
            </a:endParaRPr>
          </a:p>
        </p:txBody>
      </p:sp>
      <p:pic>
        <p:nvPicPr>
          <p:cNvPr id="7" name="그림 6" descr="텍스트, 스크린샷, 소프트웨어, 웹 페이지이(가) 표시된 사진">
            <a:extLst>
              <a:ext uri="{FF2B5EF4-FFF2-40B4-BE49-F238E27FC236}">
                <a16:creationId xmlns:a16="http://schemas.microsoft.com/office/drawing/2014/main" id="{3B10AFD1-DDC0-B576-E667-1E58428FF6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232" y="4270349"/>
            <a:ext cx="3614143" cy="39139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249C041-5C33-96C0-6629-A98045D381D8}"/>
              </a:ext>
            </a:extLst>
          </p:cNvPr>
          <p:cNvSpPr txBox="1"/>
          <p:nvPr/>
        </p:nvSpPr>
        <p:spPr>
          <a:xfrm>
            <a:off x="9263062" y="4945856"/>
            <a:ext cx="8072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00">
                <a:highlight>
                  <a:srgbClr val="FFFF00"/>
                </a:highlight>
              </a:rPr>
              <a:t>예시 입니다</a:t>
            </a:r>
            <a:endParaRPr lang="ko-KR" altLang="en-US" sz="9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83075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DC4E231F6BEC414F98AB479E18DFAC11" ma:contentTypeVersion="5" ma:contentTypeDescription="새 문서를 만듭니다." ma:contentTypeScope="" ma:versionID="c2881680bb4240b412a4e0d2705daf6f">
  <xsd:schema xmlns:xsd="http://www.w3.org/2001/XMLSchema" xmlns:xs="http://www.w3.org/2001/XMLSchema" xmlns:p="http://schemas.microsoft.com/office/2006/metadata/properties" xmlns:ns3="3d75cb61-b48e-4f2f-8b1e-131f29330eb9" targetNamespace="http://schemas.microsoft.com/office/2006/metadata/properties" ma:root="true" ma:fieldsID="8c5759be9eb5c50ae12094599a5da721" ns3:_="">
    <xsd:import namespace="3d75cb61-b48e-4f2f-8b1e-131f29330eb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5cb61-b48e-4f2f-8b1e-131f29330e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6BACA84-E37D-4934-80B6-8116D0371E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75cb61-b48e-4f2f-8b1e-131f29330e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58F616-F0DC-4E0D-8E3B-86FF787C05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743183-2B03-4C7B-B424-5650492F5DA3}">
  <ds:schemaRefs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3d75cb61-b48e-4f2f-8b1e-131f29330eb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148</Words>
  <Application>Microsoft Office PowerPoint</Application>
  <PresentationFormat>A4 용지(210x297mm)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HY견고딕</vt:lpstr>
      <vt:lpstr>Spoqa Han Sans Neo Bold</vt:lpstr>
      <vt:lpstr>Spoqa Han Sans Neo Light</vt:lpstr>
      <vt:lpstr>Spoqa Han Sans Neo Medium</vt:lpstr>
      <vt:lpstr>Aptos</vt:lpstr>
      <vt:lpstr>Aptos Display</vt:lpstr>
      <vt:lpstr>Arial</vt:lpstr>
      <vt:lpstr>Office 테마</vt:lpstr>
      <vt:lpstr>[행사명] 현장 등록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솔루션사업부1</dc:creator>
  <cp:lastModifiedBy>솔루션사업부1</cp:lastModifiedBy>
  <cp:revision>6</cp:revision>
  <dcterms:created xsi:type="dcterms:W3CDTF">2024-06-28T07:34:03Z</dcterms:created>
  <dcterms:modified xsi:type="dcterms:W3CDTF">2025-04-04T02:08:42Z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0x010100DC4E231F6BEC414F98AB479E18DFAC11</vt:lpwstr>
  </property>
</Properties>
</file>